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9" r:id="rId24"/>
    <p:sldId id="361" r:id="rId25"/>
    <p:sldId id="360" r:id="rId26"/>
    <p:sldId id="352"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9078"/>
  </p:normalViewPr>
  <p:slideViewPr>
    <p:cSldViewPr snapToGrid="0">
      <p:cViewPr varScale="1">
        <p:scale>
          <a:sx n="99" d="100"/>
          <a:sy n="99" d="100"/>
        </p:scale>
        <p:origin x="17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24</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9/7/25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9/7/25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27.jp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white dot in a black background&#10;&#10;AI-generated content may be incorrect.">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with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shot of a computer&#10;&#10;AI-generated content may be incorrect.">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rr 4004 microprocessors chip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also called layers, of the same circuit pattern or design.">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846562" y="2164335"/>
            <a:ext cx="2403755" cy="2529329"/>
            <a:chOff x="7742174" y="2118074"/>
            <a:chExt cx="3233043"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1563</TotalTime>
  <Words>1386</Words>
  <Application>Microsoft Macintosh PowerPoint</Application>
  <PresentationFormat>Widescreen</PresentationFormat>
  <Paragraphs>333</Paragraphs>
  <Slides>27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VLSI CMOS Not</vt:lpstr>
      <vt:lpstr>VLSI Layers – Photo Lithography</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73</cp:revision>
  <dcterms:created xsi:type="dcterms:W3CDTF">2023-02-25T13:30:24Z</dcterms:created>
  <dcterms:modified xsi:type="dcterms:W3CDTF">2025-09-07T16:18:05Z</dcterms:modified>
</cp:coreProperties>
</file>